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261" r:id="rId3"/>
    <p:sldId id="262" r:id="rId4"/>
    <p:sldId id="263" r:id="rId5"/>
    <p:sldId id="257" r:id="rId6"/>
    <p:sldId id="264" r:id="rId7"/>
    <p:sldId id="259" r:id="rId8"/>
    <p:sldId id="265" r:id="rId9"/>
    <p:sldId id="258" r:id="rId10"/>
    <p:sldId id="266" r:id="rId11"/>
    <p:sldId id="268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12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4766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09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108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73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34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6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49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7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2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4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2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1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5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7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  <a:r>
              <a:rPr lang="fr-FR" sz="4000" dirty="0" smtClean="0"/>
              <a:t> to Image Classification </a:t>
            </a:r>
            <a:r>
              <a:rPr lang="fr-FR" sz="4000" dirty="0" err="1" smtClean="0"/>
              <a:t>using</a:t>
            </a:r>
            <a:r>
              <a:rPr lang="fr-FR" sz="4000" dirty="0" smtClean="0"/>
              <a:t> </a:t>
            </a:r>
            <a:r>
              <a:rPr lang="en-US" sz="4000" dirty="0" smtClean="0">
                <a:solidFill>
                  <a:srgbClr val="FFFF00"/>
                </a:solidFill>
              </a:rPr>
              <a:t>Convolutional</a:t>
            </a:r>
            <a:r>
              <a:rPr lang="fr-FR" sz="4000" dirty="0" smtClean="0"/>
              <a:t> </a:t>
            </a:r>
            <a:r>
              <a:rPr lang="fr-FR" sz="4000" dirty="0" smtClean="0">
                <a:solidFill>
                  <a:srgbClr val="FFFF00"/>
                </a:solidFill>
              </a:rPr>
              <a:t>Neural Networks (</a:t>
            </a:r>
            <a:r>
              <a:rPr lang="fr-FR" sz="4000" dirty="0" err="1" smtClean="0">
                <a:solidFill>
                  <a:srgbClr val="FFFF00"/>
                </a:solidFill>
              </a:rPr>
              <a:t>CNNs</a:t>
            </a:r>
            <a:r>
              <a:rPr lang="fr-FR" sz="4000" dirty="0" smtClean="0"/>
              <a:t>)</a:t>
            </a:r>
            <a:endParaRPr lang="fr-FR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Module 6 – Vision </a:t>
            </a:r>
            <a:r>
              <a:rPr lang="fr-FR" dirty="0" err="1" smtClean="0"/>
              <a:t>modelS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570" y="586381"/>
            <a:ext cx="3946046" cy="31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7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Pooling Layers?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Function: </a:t>
            </a:r>
            <a:r>
              <a:rPr lang="en-US" dirty="0"/>
              <a:t>Reduces spatial dimensions of the feature maps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Why? Images can be voluminous (resolutions, size)</a:t>
            </a:r>
          </a:p>
          <a:p>
            <a:r>
              <a:rPr lang="en-US" dirty="0" smtClean="0"/>
              <a:t>Solution: Focus on the essential features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Types: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- </a:t>
            </a:r>
            <a:r>
              <a:rPr lang="en-US" dirty="0" smtClean="0"/>
              <a:t>Max Pooling: </a:t>
            </a:r>
            <a:r>
              <a:rPr lang="en-US" dirty="0"/>
              <a:t>Takes the maximum value from a set of values.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- </a:t>
            </a:r>
            <a:r>
              <a:rPr lang="en-US" dirty="0" smtClean="0"/>
              <a:t>Average Pooling: </a:t>
            </a:r>
            <a:r>
              <a:rPr lang="en-US" dirty="0"/>
              <a:t>Takes the average value.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- Benefits: </a:t>
            </a:r>
            <a:r>
              <a:rPr lang="en-US" dirty="0"/>
              <a:t>Decreases computational load and helps prevent overfitting.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1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/ Recognition</a:t>
            </a:r>
            <a:br>
              <a:rPr lang="en-US" dirty="0" smtClean="0"/>
            </a:br>
            <a:r>
              <a:rPr lang="en-US" dirty="0" smtClean="0"/>
              <a:t>[Is it a [label, name]?]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Recognition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Classifying images into predefined categories.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CNNs excel at recognizing patterns and features in images.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Widely used in applications like photo tagging and medical imaging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95" y="3461321"/>
            <a:ext cx="3759868" cy="271078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303168" y="5925888"/>
            <a:ext cx="2427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Image: projectpro.io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353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pixel level classification: semantic segmentation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 b="3393"/>
          <a:stretch/>
        </p:blipFill>
        <p:spPr>
          <a:xfrm>
            <a:off x="3724466" y="2064670"/>
            <a:ext cx="3819334" cy="4053388"/>
          </a:xfrm>
        </p:spPr>
      </p:pic>
      <p:sp>
        <p:nvSpPr>
          <p:cNvPr id="8" name="ZoneTexte 7"/>
          <p:cNvSpPr txBox="1"/>
          <p:nvPr/>
        </p:nvSpPr>
        <p:spPr>
          <a:xfrm>
            <a:off x="7772400" y="6069932"/>
            <a:ext cx="206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Image: </a:t>
            </a:r>
            <a:r>
              <a:rPr lang="en-US" sz="1000" dirty="0" err="1" smtClean="0"/>
              <a:t>semanticscholars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814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dirty="0"/>
              <a:t>P</a:t>
            </a:r>
            <a:r>
              <a:rPr lang="en-US" sz="2000" dirty="0" smtClean="0"/>
              <a:t>resence: Is there an [object name]in the image / landscape/ supermarket aisle?</a:t>
            </a:r>
            <a:endParaRPr lang="en-US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/>
              <a:t>Identifying and locating objects within an image.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Uses CNNs to classify and localize objects simultaneously.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Applications include self-driving cars, facial recognition,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53" y="3240505"/>
            <a:ext cx="4427621" cy="29763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453563" y="6032955"/>
            <a:ext cx="1949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Image:ywseo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779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/>
              <a:t>CNNs are powerful tools for image processing tasks.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They leverage convolutions, filters, and pooling layers for feature extraction and classification.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Essential for modern applications in 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4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Convolutional Neural Networks</a:t>
            </a:r>
            <a:endParaRPr lang="en-US" dirty="0" smtClean="0"/>
          </a:p>
          <a:p>
            <a:pPr lvl="1"/>
            <a:r>
              <a:rPr lang="en-US" dirty="0" smtClean="0"/>
              <a:t>Convolutions</a:t>
            </a:r>
          </a:p>
          <a:p>
            <a:pPr lvl="1"/>
            <a:r>
              <a:rPr lang="en-US" dirty="0" smtClean="0"/>
              <a:t>Filters</a:t>
            </a:r>
          </a:p>
          <a:p>
            <a:pPr lvl="1"/>
            <a:r>
              <a:rPr lang="en-US" dirty="0" smtClean="0"/>
              <a:t>Pooling layers</a:t>
            </a:r>
            <a:endParaRPr lang="en-US" dirty="0" smtClean="0"/>
          </a:p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Image Classification</a:t>
            </a:r>
          </a:p>
          <a:p>
            <a:pPr lvl="1"/>
            <a:r>
              <a:rPr lang="en-US" dirty="0"/>
              <a:t>Object Detection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91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 Network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CNNs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854" y="2971824"/>
            <a:ext cx="1968841" cy="16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8221" y="1252818"/>
            <a:ext cx="10795921" cy="1400530"/>
          </a:xfrm>
        </p:spPr>
        <p:txBody>
          <a:bodyPr/>
          <a:lstStyle/>
          <a:p>
            <a:r>
              <a:rPr lang="en-US" dirty="0" smtClean="0"/>
              <a:t>What is a Convolutional Neural Network?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466474"/>
            <a:ext cx="8816725" cy="3781925"/>
          </a:xfrm>
        </p:spPr>
        <p:txBody>
          <a:bodyPr/>
          <a:lstStyle/>
          <a:p>
            <a:r>
              <a:rPr lang="en-US" dirty="0"/>
              <a:t>What is a CNN?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A type of deep learning model designed for image processing.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Mimics visual perception in humans.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Consists of multiple layers to extract features from </a:t>
            </a:r>
            <a:r>
              <a:rPr lang="en-US" dirty="0" smtClean="0"/>
              <a:t>images</a:t>
            </a:r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39" y="3622495"/>
            <a:ext cx="3357241" cy="23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 and 3D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44" y="1106905"/>
            <a:ext cx="3302478" cy="28311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579" y="1246277"/>
            <a:ext cx="2616146" cy="24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Convolutions?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Definition: </a:t>
            </a:r>
            <a:r>
              <a:rPr lang="en-US" dirty="0"/>
              <a:t>A mathematical operation that combines two functions.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Purpose: </a:t>
            </a:r>
            <a:r>
              <a:rPr lang="en-US" dirty="0"/>
              <a:t>To extract features like edges from images.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Process: </a:t>
            </a:r>
            <a:r>
              <a:rPr lang="en-US" dirty="0"/>
              <a:t>Apply a filter (kernel) over the image, computing dot products.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69" y="3296652"/>
            <a:ext cx="4010907" cy="30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70" y="1584863"/>
            <a:ext cx="3817468" cy="31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Filters?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matrices used in convolutions.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Detect specific features (e.g., edges, textures).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- Different filters highlight different aspects of the image</a:t>
            </a:r>
            <a:r>
              <a:rPr lang="en-US" dirty="0" smtClean="0"/>
              <a:t>.</a:t>
            </a:r>
          </a:p>
          <a:p>
            <a:r>
              <a:rPr lang="en-US" dirty="0"/>
              <a:t>Ex. </a:t>
            </a:r>
            <a:r>
              <a:rPr lang="en-US" dirty="0" err="1"/>
              <a:t>Instagram</a:t>
            </a:r>
            <a:r>
              <a:rPr lang="en-US" dirty="0"/>
              <a:t>, Adobe </a:t>
            </a:r>
            <a:r>
              <a:rPr lang="en-US" dirty="0" smtClean="0"/>
              <a:t>Photoshop filters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0" y="3904247"/>
            <a:ext cx="3876843" cy="218072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002379" y="5859379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Source:Youtube</a:t>
            </a:r>
            <a:r>
              <a:rPr lang="en-US" sz="1000" dirty="0" smtClean="0"/>
              <a:t> Selena Gomez shares her filters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540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7" y="675774"/>
            <a:ext cx="51720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65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</TotalTime>
  <Words>162</Words>
  <Application>Microsoft Office PowerPoint</Application>
  <PresentationFormat>Grand écran</PresentationFormat>
  <Paragraphs>39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Introduction to Image Classification using Convolutional Neural Networks (CNNs)</vt:lpstr>
      <vt:lpstr>Content</vt:lpstr>
      <vt:lpstr>Convolutional Neural  Network</vt:lpstr>
      <vt:lpstr>What is a Convolutional Neural Network?</vt:lpstr>
      <vt:lpstr>Convolutions</vt:lpstr>
      <vt:lpstr>What are Convolutions?</vt:lpstr>
      <vt:lpstr>Filters</vt:lpstr>
      <vt:lpstr>What are Filters?</vt:lpstr>
      <vt:lpstr>Pooling Layers</vt:lpstr>
      <vt:lpstr>What are Pooling Layers?</vt:lpstr>
      <vt:lpstr>Image Classification / Recognition [Is it a [label, name]?] </vt:lpstr>
      <vt:lpstr>A pixel level classification: semantic segmentation</vt:lpstr>
      <vt:lpstr>Object Detection  (Presence: Is there an [object name]in the image / landscape/ supermarket aisle?</vt:lpstr>
      <vt:lpstr>Key Takeaways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LENOVO</dc:creator>
  <cp:lastModifiedBy>LENOVO</cp:lastModifiedBy>
  <cp:revision>22</cp:revision>
  <dcterms:created xsi:type="dcterms:W3CDTF">2024-10-03T15:26:41Z</dcterms:created>
  <dcterms:modified xsi:type="dcterms:W3CDTF">2024-10-04T10:28:02Z</dcterms:modified>
</cp:coreProperties>
</file>